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57" r:id="rId3"/>
    <p:sldId id="266" r:id="rId4"/>
    <p:sldId id="287" r:id="rId5"/>
    <p:sldId id="290" r:id="rId6"/>
    <p:sldId id="289" r:id="rId7"/>
    <p:sldId id="263" r:id="rId8"/>
    <p:sldId id="261" r:id="rId9"/>
    <p:sldId id="268" r:id="rId10"/>
    <p:sldId id="267" r:id="rId11"/>
    <p:sldId id="258" r:id="rId12"/>
    <p:sldId id="264" r:id="rId13"/>
    <p:sldId id="262" r:id="rId14"/>
    <p:sldId id="260" r:id="rId15"/>
    <p:sldId id="271" r:id="rId16"/>
    <p:sldId id="273" r:id="rId17"/>
    <p:sldId id="286" r:id="rId18"/>
    <p:sldId id="291" r:id="rId19"/>
    <p:sldId id="279" r:id="rId20"/>
    <p:sldId id="277" r:id="rId21"/>
    <p:sldId id="285" r:id="rId22"/>
    <p:sldId id="280" r:id="rId23"/>
    <p:sldId id="281" r:id="rId24"/>
    <p:sldId id="283" r:id="rId25"/>
    <p:sldId id="265" r:id="rId26"/>
    <p:sldId id="259" r:id="rId27"/>
    <p:sldId id="282" r:id="rId28"/>
    <p:sldId id="275" r:id="rId29"/>
    <p:sldId id="274" r:id="rId30"/>
    <p:sldId id="276" r:id="rId31"/>
    <p:sldId id="278" r:id="rId32"/>
  </p:sldIdLst>
  <p:sldSz cx="9144000" cy="6858000" type="screen4x3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50"/>
    <p:restoredTop sz="96271"/>
  </p:normalViewPr>
  <p:slideViewPr>
    <p:cSldViewPr snapToGrid="0" snapToObjects="1">
      <p:cViewPr varScale="1">
        <p:scale>
          <a:sx n="121" d="100"/>
          <a:sy n="121" d="100"/>
        </p:scale>
        <p:origin x="336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presProps" Target="presProps.xml"/><Relationship Id="rId34" Type="http://schemas.openxmlformats.org/officeDocument/2006/relationships/viewProps" Target="viewProps.xml"/><Relationship Id="rId35" Type="http://schemas.openxmlformats.org/officeDocument/2006/relationships/theme" Target="theme/theme1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 smtClean="0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82144-36D7-B047-8A3C-065D5142F08E}" type="datetimeFigureOut">
              <a:rPr kumimoji="1" lang="zh-TW" altLang="en-US" smtClean="0"/>
              <a:t>2015/8/12</a:t>
            </a:fld>
            <a:endParaRPr kumimoji="1"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2BD208-EF05-BA43-967D-DF9B3A8CD5CB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7523927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82144-36D7-B047-8A3C-065D5142F08E}" type="datetimeFigureOut">
              <a:rPr kumimoji="1" lang="zh-TW" altLang="en-US" smtClean="0"/>
              <a:t>2015/8/12</a:t>
            </a:fld>
            <a:endParaRPr kumimoji="1"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2BD208-EF05-BA43-967D-DF9B3A8CD5CB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7496985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82144-36D7-B047-8A3C-065D5142F08E}" type="datetimeFigureOut">
              <a:rPr kumimoji="1" lang="zh-TW" altLang="en-US" smtClean="0"/>
              <a:t>2015/8/12</a:t>
            </a:fld>
            <a:endParaRPr kumimoji="1"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2BD208-EF05-BA43-967D-DF9B3A8CD5CB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4693480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82144-36D7-B047-8A3C-065D5142F08E}" type="datetimeFigureOut">
              <a:rPr kumimoji="1" lang="zh-TW" altLang="en-US" smtClean="0"/>
              <a:t>2015/8/12</a:t>
            </a:fld>
            <a:endParaRPr kumimoji="1"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2BD208-EF05-BA43-967D-DF9B3A8CD5CB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4746123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82144-36D7-B047-8A3C-065D5142F08E}" type="datetimeFigureOut">
              <a:rPr kumimoji="1" lang="zh-TW" altLang="en-US" smtClean="0"/>
              <a:t>2015/8/12</a:t>
            </a:fld>
            <a:endParaRPr kumimoji="1"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2BD208-EF05-BA43-967D-DF9B3A8CD5CB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0539999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82144-36D7-B047-8A3C-065D5142F08E}" type="datetimeFigureOut">
              <a:rPr kumimoji="1" lang="zh-TW" altLang="en-US" smtClean="0"/>
              <a:t>2015/8/12</a:t>
            </a:fld>
            <a:endParaRPr kumimoji="1"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2BD208-EF05-BA43-967D-DF9B3A8CD5CB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2640950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82144-36D7-B047-8A3C-065D5142F08E}" type="datetimeFigureOut">
              <a:rPr kumimoji="1" lang="zh-TW" altLang="en-US" smtClean="0"/>
              <a:t>2015/8/12</a:t>
            </a:fld>
            <a:endParaRPr kumimoji="1" lang="zh-TW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2BD208-EF05-BA43-967D-DF9B3A8CD5CB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4115496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82144-36D7-B047-8A3C-065D5142F08E}" type="datetimeFigureOut">
              <a:rPr kumimoji="1" lang="zh-TW" altLang="en-US" smtClean="0"/>
              <a:t>2015/8/12</a:t>
            </a:fld>
            <a:endParaRPr kumimoji="1" lang="zh-TW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2BD208-EF05-BA43-967D-DF9B3A8CD5CB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8439933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82144-36D7-B047-8A3C-065D5142F08E}" type="datetimeFigureOut">
              <a:rPr kumimoji="1" lang="zh-TW" altLang="en-US" smtClean="0"/>
              <a:t>2015/8/12</a:t>
            </a:fld>
            <a:endParaRPr kumimoji="1" lang="zh-TW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2BD208-EF05-BA43-967D-DF9B3A8CD5CB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9439477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82144-36D7-B047-8A3C-065D5142F08E}" type="datetimeFigureOut">
              <a:rPr kumimoji="1" lang="zh-TW" altLang="en-US" smtClean="0"/>
              <a:t>2015/8/12</a:t>
            </a:fld>
            <a:endParaRPr kumimoji="1"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2BD208-EF05-BA43-967D-DF9B3A8CD5CB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9842100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 smtClean="0"/>
              <a:t>將圖片拖曳至版面配置區或按一下圖示以新增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82144-36D7-B047-8A3C-065D5142F08E}" type="datetimeFigureOut">
              <a:rPr kumimoji="1" lang="zh-TW" altLang="en-US" smtClean="0"/>
              <a:t>2015/8/12</a:t>
            </a:fld>
            <a:endParaRPr kumimoji="1"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2BD208-EF05-BA43-967D-DF9B3A8CD5CB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8556362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Heiti TC Light" charset="-120"/>
                <a:ea typeface="Heiti TC Light" charset="-120"/>
                <a:cs typeface="Heiti TC Light" charset="-120"/>
              </a:defRPr>
            </a:lvl1pPr>
          </a:lstStyle>
          <a:p>
            <a:fld id="{21482144-36D7-B047-8A3C-065D5142F08E}" type="datetimeFigureOut">
              <a:rPr kumimoji="1" lang="zh-TW" altLang="en-US" smtClean="0"/>
              <a:pPr/>
              <a:t>2015/8/12</a:t>
            </a:fld>
            <a:endParaRPr kumimoji="1"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Heiti TC Light" charset="-120"/>
                <a:ea typeface="Heiti TC Light" charset="-120"/>
                <a:cs typeface="Heiti TC Light" charset="-120"/>
              </a:defRPr>
            </a:lvl1pPr>
          </a:lstStyle>
          <a:p>
            <a:endParaRPr kumimoji="1"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Heiti TC Light" charset="-120"/>
                <a:ea typeface="Heiti TC Light" charset="-120"/>
                <a:cs typeface="Heiti TC Light" charset="-120"/>
              </a:defRPr>
            </a:lvl1pPr>
          </a:lstStyle>
          <a:p>
            <a:fld id="{F92BD208-EF05-BA43-967D-DF9B3A8CD5CB}" type="slidenum">
              <a:rPr kumimoji="1" lang="zh-TW" altLang="en-US" smtClean="0"/>
              <a:pPr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9185026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Heiti TC Light" charset="-120"/>
          <a:ea typeface="Heiti TC Light" charset="-120"/>
          <a:cs typeface="Heiti TC Light" charset="-12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Heiti TC Light" charset="-120"/>
          <a:ea typeface="Heiti TC Light" charset="-120"/>
          <a:cs typeface="Heiti TC Light" charset="-12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Heiti TC Light" charset="-120"/>
          <a:ea typeface="Heiti TC Light" charset="-120"/>
          <a:cs typeface="Heiti TC Light" charset="-12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Heiti TC Light" charset="-120"/>
          <a:ea typeface="Heiti TC Light" charset="-120"/>
          <a:cs typeface="Heiti TC Light" charset="-12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Heiti TC Light" charset="-120"/>
          <a:ea typeface="Heiti TC Light" charset="-120"/>
          <a:cs typeface="Heiti TC Light" charset="-12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Heiti TC Light" charset="-120"/>
          <a:ea typeface="Heiti TC Light" charset="-120"/>
          <a:cs typeface="Heiti TC Light" charset="-12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kumimoji="1" lang="zh-TW" altLang="en-US" dirty="0" smtClean="0"/>
              <a:t>底圖</a:t>
            </a:r>
            <a:endParaRPr kumimoji="1" lang="zh-TW" altLang="en-US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548233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TW" dirty="0" smtClean="0"/>
              <a:t>Google Map </a:t>
            </a:r>
            <a:r>
              <a:rPr kumimoji="1" lang="zh-TW" altLang="en-US" dirty="0" smtClean="0"/>
              <a:t>所定義</a:t>
            </a:r>
            <a:r>
              <a:rPr kumimoji="1" lang="en-US" altLang="zh-TW" dirty="0" smtClean="0"/>
              <a:t> Man Made</a:t>
            </a:r>
            <a:r>
              <a:rPr kumimoji="1" lang="zh-TW" altLang="en-US" smtClean="0"/>
              <a:t>，</a:t>
            </a:r>
            <a:r>
              <a:rPr kumimoji="1" lang="zh-TW" altLang="en-US"/>
              <a:t>人為開發的</a:t>
            </a:r>
            <a:r>
              <a:rPr kumimoji="1" lang="zh-TW" altLang="en-US" smtClean="0"/>
              <a:t>地區</a:t>
            </a:r>
            <a:endParaRPr kumimoji="1" lang="zh-TW" altLang="en-US" dirty="0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869" y="1825625"/>
            <a:ext cx="7084262" cy="4351338"/>
          </a:xfrm>
        </p:spPr>
      </p:pic>
    </p:spTree>
    <p:extLst>
      <p:ext uri="{BB962C8B-B14F-4D97-AF65-F5344CB8AC3E}">
        <p14:creationId xmlns:p14="http://schemas.microsoft.com/office/powerpoint/2010/main" val="407487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zh-TW" altLang="en-US" dirty="0" smtClean="0"/>
              <a:t>另外一種判斷人為活動的方法，是看道路。山路</a:t>
            </a:r>
            <a:r>
              <a:rPr kumimoji="1" lang="en-US" altLang="zh-TW" dirty="0" smtClean="0"/>
              <a:t> vs</a:t>
            </a:r>
            <a:r>
              <a:rPr kumimoji="1" lang="zh-TW" altLang="en-US" dirty="0" smtClean="0"/>
              <a:t> 市區</a:t>
            </a:r>
            <a:endParaRPr kumimoji="1" lang="zh-TW" altLang="en-US" dirty="0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142" y="1825625"/>
            <a:ext cx="7065715" cy="4351338"/>
          </a:xfrm>
        </p:spPr>
      </p:pic>
    </p:spTree>
    <p:extLst>
      <p:ext uri="{BB962C8B-B14F-4D97-AF65-F5344CB8AC3E}">
        <p14:creationId xmlns:p14="http://schemas.microsoft.com/office/powerpoint/2010/main" val="1909002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 dirty="0" smtClean="0"/>
              <a:t>高科技感的道路</a:t>
            </a:r>
            <a:endParaRPr kumimoji="1" lang="zh-TW" altLang="en-US" dirty="0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712" y="1825625"/>
            <a:ext cx="6984576" cy="4351338"/>
          </a:xfrm>
        </p:spPr>
      </p:pic>
    </p:spTree>
    <p:extLst>
      <p:ext uri="{BB962C8B-B14F-4D97-AF65-F5344CB8AC3E}">
        <p14:creationId xmlns:p14="http://schemas.microsoft.com/office/powerpoint/2010/main" val="480298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 dirty="0" smtClean="0"/>
              <a:t>學校，政大、台大腹地</a:t>
            </a:r>
            <a:endParaRPr kumimoji="1" lang="zh-TW" altLang="en-US" dirty="0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927" y="1825625"/>
            <a:ext cx="7110145" cy="4351338"/>
          </a:xfrm>
        </p:spPr>
      </p:pic>
    </p:spTree>
    <p:extLst>
      <p:ext uri="{BB962C8B-B14F-4D97-AF65-F5344CB8AC3E}">
        <p14:creationId xmlns:p14="http://schemas.microsoft.com/office/powerpoint/2010/main" val="706043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 dirty="0" smtClean="0"/>
              <a:t>公眾運輸</a:t>
            </a:r>
            <a:endParaRPr kumimoji="1" lang="zh-TW" altLang="en-US" dirty="0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877" y="1825625"/>
            <a:ext cx="7064245" cy="4351338"/>
          </a:xfrm>
        </p:spPr>
      </p:pic>
    </p:spTree>
    <p:extLst>
      <p:ext uri="{BB962C8B-B14F-4D97-AF65-F5344CB8AC3E}">
        <p14:creationId xmlns:p14="http://schemas.microsoft.com/office/powerpoint/2010/main" val="1351797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zh-TW" altLang="en-US" dirty="0" smtClean="0"/>
              <a:t>這些資訊平常就在</a:t>
            </a:r>
            <a:r>
              <a:rPr kumimoji="1" lang="en-US" altLang="zh-TW" dirty="0" smtClean="0"/>
              <a:t> Google Map</a:t>
            </a:r>
            <a:r>
              <a:rPr kumimoji="1" lang="zh-TW" altLang="en-US" dirty="0" smtClean="0"/>
              <a:t> 上</a:t>
            </a:r>
          </a:p>
          <a:p>
            <a:r>
              <a:rPr kumimoji="1" lang="zh-TW" altLang="en-US" dirty="0" smtClean="0"/>
              <a:t>資訊太多，會讓人沒有辦法看到東西</a:t>
            </a:r>
          </a:p>
          <a:p>
            <a:r>
              <a:rPr kumimoji="1" lang="zh-TW" altLang="en-US" dirty="0" smtClean="0"/>
              <a:t>模擬城市裡面藉由切換不同的圖層，可以看到新的東西</a:t>
            </a:r>
            <a:r>
              <a:rPr kumimoji="1" lang="zh-TW" altLang="en-US" dirty="0" smtClean="0"/>
              <a:t>。</a:t>
            </a:r>
          </a:p>
          <a:p>
            <a:endParaRPr kumimoji="1" lang="zh-TW" altLang="en-US" dirty="0"/>
          </a:p>
          <a:p>
            <a:r>
              <a:rPr kumimoji="1" lang="zh-TW" altLang="en-US" dirty="0" smtClean="0"/>
              <a:t>資料</a:t>
            </a:r>
            <a:r>
              <a:rPr kumimoji="1" lang="zh-TW" altLang="en-US" dirty="0" smtClean="0"/>
              <a:t>視覺化的假設：既有資訊，更適當的呈現方法</a:t>
            </a:r>
            <a:endParaRPr kumimoji="1"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6969473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kumimoji="1" lang="zh-TW" altLang="en-US" dirty="0" smtClean="0"/>
              <a:t>疊圖</a:t>
            </a:r>
            <a:endParaRPr kumimoji="1" lang="zh-TW" altLang="en-US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968922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 smtClean="0"/>
              <a:t>原理</a:t>
            </a:r>
            <a:endParaRPr kumimoji="1"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kumimoji="1" lang="zh-TW" altLang="en-US" dirty="0" smtClean="0"/>
              <a:t>投影</a:t>
            </a:r>
          </a:p>
          <a:p>
            <a:r>
              <a:rPr kumimoji="1" lang="zh-TW" altLang="en-US" dirty="0" smtClean="0"/>
              <a:t>重新繪製</a:t>
            </a:r>
            <a:endParaRPr kumimoji="1" lang="zh-TW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12503726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 dirty="0" smtClean="0"/>
              <a:t>資料以及視覺呈現</a:t>
            </a:r>
            <a:endParaRPr kumimoji="1"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kumimoji="1" lang="zh-TW" altLang="en-US" dirty="0" smtClean="0"/>
              <a:t>點</a:t>
            </a:r>
          </a:p>
          <a:p>
            <a:pPr lvl="1"/>
            <a:r>
              <a:rPr kumimoji="1" lang="zh-TW" altLang="en-US" dirty="0" smtClean="0"/>
              <a:t>基本：樹點</a:t>
            </a:r>
          </a:p>
          <a:p>
            <a:pPr lvl="1"/>
            <a:r>
              <a:rPr kumimoji="1" lang="zh-TW" altLang="en-US" dirty="0" smtClean="0"/>
              <a:t>進階：</a:t>
            </a:r>
          </a:p>
          <a:p>
            <a:pPr lvl="2"/>
            <a:r>
              <a:rPr kumimoji="1" lang="en-US" altLang="zh-TW" strike="sngStrike" dirty="0" smtClean="0"/>
              <a:t>Opacity</a:t>
            </a:r>
          </a:p>
          <a:p>
            <a:pPr lvl="2"/>
            <a:r>
              <a:rPr kumimoji="1" lang="zh-TW" altLang="en-US" strike="sngStrike" dirty="0" smtClean="0"/>
              <a:t>熱點</a:t>
            </a:r>
            <a:endParaRPr kumimoji="1" lang="en-US" altLang="zh-TW" strike="sngStrike" dirty="0" smtClean="0"/>
          </a:p>
          <a:p>
            <a:pPr lvl="2"/>
            <a:r>
              <a:rPr kumimoji="1" lang="en-US" altLang="zh-TW" strike="sngStrike" dirty="0" err="1" smtClean="0"/>
              <a:t>Voronoi</a:t>
            </a:r>
            <a:endParaRPr kumimoji="1" lang="zh-TW" altLang="en-US" strike="sngStrike" dirty="0" smtClean="0"/>
          </a:p>
          <a:p>
            <a:r>
              <a:rPr kumimoji="1" lang="zh-TW" altLang="en-US" dirty="0" smtClean="0"/>
              <a:t>線</a:t>
            </a:r>
          </a:p>
          <a:p>
            <a:pPr lvl="1"/>
            <a:r>
              <a:rPr kumimoji="1" lang="zh-TW" altLang="en-US" dirty="0" smtClean="0"/>
              <a:t>基本：公車路線</a:t>
            </a:r>
          </a:p>
          <a:p>
            <a:pPr lvl="1"/>
            <a:r>
              <a:rPr kumimoji="1" lang="zh-TW" altLang="en-US" dirty="0" smtClean="0"/>
              <a:t>進階：</a:t>
            </a:r>
          </a:p>
          <a:p>
            <a:pPr lvl="2"/>
            <a:r>
              <a:rPr kumimoji="1" lang="zh-TW" altLang="en-US" strike="sngStrike" dirty="0" smtClean="0"/>
              <a:t>疊加</a:t>
            </a:r>
          </a:p>
          <a:p>
            <a:pPr lvl="2"/>
            <a:r>
              <a:rPr kumimoji="1" lang="zh-TW" altLang="en-US" dirty="0" smtClean="0"/>
              <a:t>方向性風圖</a:t>
            </a:r>
          </a:p>
          <a:p>
            <a:pPr lvl="2"/>
            <a:r>
              <a:rPr kumimoji="1" lang="zh-TW" altLang="en-US" strike="sngStrike" dirty="0" smtClean="0"/>
              <a:t>方向性公</a:t>
            </a:r>
            <a:r>
              <a:rPr kumimoji="1" lang="zh-TW" altLang="en-US" dirty="0" smtClean="0"/>
              <a:t>車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20000"/>
          </a:bodyPr>
          <a:lstStyle/>
          <a:p>
            <a:r>
              <a:rPr kumimoji="1" lang="zh-TW" altLang="en-US" dirty="0"/>
              <a:t>面</a:t>
            </a:r>
          </a:p>
          <a:p>
            <a:pPr lvl="1"/>
            <a:r>
              <a:rPr kumimoji="1" lang="zh-TW" altLang="en-US" dirty="0"/>
              <a:t>基本：輪廓</a:t>
            </a:r>
          </a:p>
          <a:p>
            <a:pPr lvl="1"/>
            <a:r>
              <a:rPr kumimoji="1" lang="zh-TW" altLang="en-US" dirty="0"/>
              <a:t>進階：</a:t>
            </a:r>
          </a:p>
          <a:p>
            <a:pPr lvl="2"/>
            <a:r>
              <a:rPr kumimoji="1" lang="zh-TW" altLang="en-US" dirty="0"/>
              <a:t>用點</a:t>
            </a:r>
          </a:p>
          <a:p>
            <a:pPr lvl="2"/>
            <a:r>
              <a:rPr kumimoji="1" lang="zh-TW" altLang="en-US" dirty="0"/>
              <a:t>人口</a:t>
            </a:r>
          </a:p>
          <a:p>
            <a:pPr lvl="2"/>
            <a:r>
              <a:rPr kumimoji="1" lang="zh-TW" altLang="en-US" dirty="0"/>
              <a:t>用水</a:t>
            </a:r>
          </a:p>
          <a:p>
            <a:pPr lvl="2"/>
            <a:r>
              <a:rPr kumimoji="1" lang="zh-TW" altLang="en-US" strike="sngStrike" dirty="0"/>
              <a:t>選舉</a:t>
            </a:r>
          </a:p>
          <a:p>
            <a:pPr lvl="2"/>
            <a:endParaRPr kumimoji="1" lang="zh-TW" altLang="en-US" dirty="0"/>
          </a:p>
          <a:p>
            <a:pPr lvl="2"/>
            <a:r>
              <a:rPr kumimoji="1" lang="zh-TW" altLang="en-US" dirty="0"/>
              <a:t>（ </a:t>
            </a:r>
            <a:r>
              <a:rPr kumimoji="1" lang="en-US" altLang="zh-TW" dirty="0"/>
              <a:t>turf</a:t>
            </a:r>
            <a:r>
              <a:rPr kumimoji="1" lang="zh-TW" altLang="en-US" dirty="0"/>
              <a:t> 距離）</a:t>
            </a:r>
          </a:p>
          <a:p>
            <a:r>
              <a:rPr kumimoji="1" lang="en-US" altLang="zh-TW" dirty="0" smtClean="0"/>
              <a:t>3D</a:t>
            </a:r>
            <a:endParaRPr kumimoji="1" lang="zh-TW" altLang="en-US" dirty="0" smtClean="0"/>
          </a:p>
          <a:p>
            <a:pPr lvl="1"/>
            <a:r>
              <a:rPr kumimoji="1" lang="zh-TW" altLang="en-US" dirty="0" smtClean="0"/>
              <a:t>進階	 </a:t>
            </a:r>
            <a:endParaRPr kumimoji="1" lang="zh-TW" altLang="en-US" dirty="0"/>
          </a:p>
          <a:p>
            <a:pPr lvl="2"/>
            <a:r>
              <a:rPr kumimoji="1" lang="zh-TW" altLang="en-US" strike="sngStrike" dirty="0"/>
              <a:t>上色</a:t>
            </a:r>
          </a:p>
          <a:p>
            <a:pPr lvl="2"/>
            <a:r>
              <a:rPr kumimoji="1" lang="zh-TW" altLang="en-US" strike="sngStrike" dirty="0"/>
              <a:t>陰影</a:t>
            </a:r>
          </a:p>
          <a:p>
            <a:pPr lvl="2"/>
            <a:r>
              <a:rPr kumimoji="1" lang="zh-TW" altLang="en-US" dirty="0"/>
              <a:t>應用</a:t>
            </a:r>
          </a:p>
          <a:p>
            <a:endParaRPr kumimoji="1"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46383710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zh-TW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925" y="1825625"/>
            <a:ext cx="7292150" cy="4351338"/>
          </a:xfrm>
        </p:spPr>
      </p:pic>
    </p:spTree>
    <p:extLst>
      <p:ext uri="{BB962C8B-B14F-4D97-AF65-F5344CB8AC3E}">
        <p14:creationId xmlns:p14="http://schemas.microsoft.com/office/powerpoint/2010/main" val="18995425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 dirty="0" smtClean="0"/>
              <a:t>首先，我們先從地圖下手</a:t>
            </a:r>
            <a:endParaRPr kumimoji="1" lang="zh-TW" altLang="en-US" dirty="0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03162" y="1825625"/>
            <a:ext cx="6937675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108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zh-TW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0295" y="1825625"/>
            <a:ext cx="4663409" cy="4351338"/>
          </a:xfrm>
        </p:spPr>
      </p:pic>
    </p:spTree>
    <p:extLst>
      <p:ext uri="{BB962C8B-B14F-4D97-AF65-F5344CB8AC3E}">
        <p14:creationId xmlns:p14="http://schemas.microsoft.com/office/powerpoint/2010/main" val="72956861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kumimoji="1" lang="zh-TW" altLang="en-US" dirty="0" smtClean="0"/>
              <a:t>元件互動</a:t>
            </a:r>
            <a:endParaRPr kumimoji="1" lang="zh-TW" altLang="en-US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406011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zh-TW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5157" y="1825625"/>
            <a:ext cx="6033686" cy="4351338"/>
          </a:xfrm>
        </p:spPr>
      </p:pic>
    </p:spTree>
    <p:extLst>
      <p:ext uri="{BB962C8B-B14F-4D97-AF65-F5344CB8AC3E}">
        <p14:creationId xmlns:p14="http://schemas.microsoft.com/office/powerpoint/2010/main" val="190425176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zh-TW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483" y="1825625"/>
            <a:ext cx="7409034" cy="4351338"/>
          </a:xfrm>
        </p:spPr>
      </p:pic>
    </p:spTree>
    <p:extLst>
      <p:ext uri="{BB962C8B-B14F-4D97-AF65-F5344CB8AC3E}">
        <p14:creationId xmlns:p14="http://schemas.microsoft.com/office/powerpoint/2010/main" val="156288766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TW" dirty="0" smtClean="0"/>
              <a:t>removed</a:t>
            </a:r>
            <a:endParaRPr kumimoji="1"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86102153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 dirty="0"/>
              <a:t>針對特定元素進行上色</a:t>
            </a:r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29" y="1825625"/>
            <a:ext cx="7012142" cy="4351338"/>
          </a:xfrm>
        </p:spPr>
      </p:pic>
    </p:spTree>
    <p:extLst>
      <p:ext uri="{BB962C8B-B14F-4D97-AF65-F5344CB8AC3E}">
        <p14:creationId xmlns:p14="http://schemas.microsoft.com/office/powerpoint/2010/main" val="1096689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zh-TW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381" y="1825625"/>
            <a:ext cx="7099237" cy="4351338"/>
          </a:xfrm>
        </p:spPr>
      </p:pic>
    </p:spTree>
    <p:extLst>
      <p:ext uri="{BB962C8B-B14F-4D97-AF65-F5344CB8AC3E}">
        <p14:creationId xmlns:p14="http://schemas.microsoft.com/office/powerpoint/2010/main" val="1395235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zh-TW" altLang="en-US" dirty="0" smtClean="0"/>
              <a:t>最後帶回去的東西</a:t>
            </a:r>
            <a:r>
              <a:rPr kumimoji="1" lang="en-US" altLang="zh-TW" dirty="0" smtClean="0"/>
              <a:t> vanilla google</a:t>
            </a:r>
          </a:p>
          <a:p>
            <a:endParaRPr kumimoji="1" lang="en-US" altLang="zh-TW" dirty="0"/>
          </a:p>
          <a:p>
            <a:r>
              <a:rPr kumimoji="1" lang="en-US" altLang="zh-TW" smtClean="0"/>
              <a:t>voronoi</a:t>
            </a:r>
          </a:p>
          <a:p>
            <a:endParaRPr kumimoji="1"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7872286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 dirty="0" smtClean="0"/>
              <a:t>進階</a:t>
            </a:r>
            <a:endParaRPr kumimoji="1"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kumimoji="1" lang="zh-TW" altLang="en-US" dirty="0" smtClean="0"/>
              <a:t>視覺：</a:t>
            </a:r>
          </a:p>
          <a:p>
            <a:pPr lvl="1"/>
            <a:r>
              <a:rPr kumimoji="1" lang="en-US" altLang="zh-TW" dirty="0" err="1" smtClean="0"/>
              <a:t>HeatMap</a:t>
            </a:r>
            <a:endParaRPr kumimoji="1" lang="en-US" altLang="zh-TW" dirty="0" smtClean="0"/>
          </a:p>
          <a:p>
            <a:pPr lvl="1"/>
            <a:r>
              <a:rPr kumimoji="1" lang="en-US" altLang="zh-TW" dirty="0"/>
              <a:t>https://</a:t>
            </a:r>
            <a:r>
              <a:rPr kumimoji="1" lang="en-US" altLang="zh-TW" dirty="0" err="1"/>
              <a:t>sheethub.com</a:t>
            </a:r>
            <a:r>
              <a:rPr kumimoji="1" lang="en-US" altLang="zh-TW" dirty="0"/>
              <a:t>/</a:t>
            </a:r>
            <a:r>
              <a:rPr kumimoji="1" lang="en-US" altLang="zh-TW" dirty="0" err="1"/>
              <a:t>ronnywang</a:t>
            </a:r>
            <a:r>
              <a:rPr kumimoji="1" lang="en-US" altLang="zh-TW" dirty="0"/>
              <a:t>/</a:t>
            </a:r>
            <a:r>
              <a:rPr kumimoji="1" lang="zh-TW" altLang="en-US" dirty="0"/>
              <a:t>臺北市登記工廠分佈圖</a:t>
            </a:r>
            <a:r>
              <a:rPr kumimoji="1" lang="en-US" altLang="zh-TW" dirty="0"/>
              <a:t>/map</a:t>
            </a:r>
            <a:endParaRPr kumimoji="1" lang="en-US" altLang="zh-TW" dirty="0" smtClean="0"/>
          </a:p>
          <a:p>
            <a:pPr lvl="1"/>
            <a:r>
              <a:rPr kumimoji="1" lang="en-US" altLang="zh-TW" dirty="0" smtClean="0"/>
              <a:t>Hexagon</a:t>
            </a:r>
          </a:p>
          <a:p>
            <a:pPr lvl="1"/>
            <a:r>
              <a:rPr kumimoji="1" lang="en-US" altLang="zh-TW" dirty="0" err="1" smtClean="0"/>
              <a:t>Voronoi</a:t>
            </a:r>
            <a:endParaRPr kumimoji="1" lang="en-US" altLang="zh-TW" dirty="0" smtClean="0"/>
          </a:p>
          <a:p>
            <a:pPr lvl="1"/>
            <a:r>
              <a:rPr kumimoji="1" lang="en-US" altLang="zh-TW" dirty="0" smtClean="0"/>
              <a:t>3D</a:t>
            </a:r>
          </a:p>
          <a:p>
            <a:pPr lvl="1"/>
            <a:r>
              <a:rPr kumimoji="1" lang="zh-TW" altLang="en-US" dirty="0" smtClean="0"/>
              <a:t>圖磚：大量資料</a:t>
            </a:r>
            <a:endParaRPr kumimoji="1" lang="en-US" altLang="zh-TW" dirty="0" smtClean="0"/>
          </a:p>
          <a:p>
            <a:pPr lvl="1"/>
            <a:r>
              <a:rPr kumimoji="1" lang="en-US" altLang="zh-TW" dirty="0" smtClean="0"/>
              <a:t>Flow</a:t>
            </a:r>
            <a:endParaRPr kumimoji="1" lang="zh-TW" altLang="en-US" dirty="0" smtClean="0"/>
          </a:p>
          <a:p>
            <a:r>
              <a:rPr kumimoji="1" lang="zh-TW" altLang="en-US" dirty="0" smtClean="0"/>
              <a:t>元件互動</a:t>
            </a:r>
          </a:p>
          <a:p>
            <a:pPr lvl="1"/>
            <a:r>
              <a:rPr kumimoji="1" lang="en-US" altLang="zh-TW" dirty="0" smtClean="0"/>
              <a:t>307</a:t>
            </a:r>
          </a:p>
          <a:p>
            <a:pPr lvl="1"/>
            <a:r>
              <a:rPr kumimoji="1" lang="zh-TW" altLang="en-US" dirty="0" smtClean="0"/>
              <a:t>車禍</a:t>
            </a:r>
            <a:endParaRPr kumimoji="1" lang="en-US" altLang="zh-TW" dirty="0" smtClean="0"/>
          </a:p>
          <a:p>
            <a:pPr lvl="1"/>
            <a:r>
              <a:rPr kumimoji="1" lang="en-US" altLang="zh-TW" dirty="0" smtClean="0"/>
              <a:t>Voice</a:t>
            </a:r>
            <a:endParaRPr kumimoji="1"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73019949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 dirty="0" smtClean="0"/>
              <a:t>放資訊在地圖上</a:t>
            </a:r>
            <a:endParaRPr kumimoji="1"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kumimoji="1" lang="zh-TW" altLang="en-US" dirty="0" smtClean="0"/>
              <a:t>第三方：</a:t>
            </a:r>
          </a:p>
          <a:p>
            <a:pPr lvl="1"/>
            <a:r>
              <a:rPr kumimoji="1" lang="en-US" altLang="zh-TW" dirty="0"/>
              <a:t>Google Traffic</a:t>
            </a:r>
          </a:p>
          <a:p>
            <a:pPr lvl="1"/>
            <a:r>
              <a:rPr kumimoji="1" lang="zh-TW" altLang="en-US" dirty="0"/>
              <a:t>歷史圖磚</a:t>
            </a:r>
            <a:endParaRPr kumimoji="1" lang="en-US" altLang="zh-TW" dirty="0"/>
          </a:p>
          <a:p>
            <a:pPr lvl="1"/>
            <a:r>
              <a:rPr kumimoji="1" lang="zh-TW" altLang="en-US" dirty="0" smtClean="0"/>
              <a:t>熱圖</a:t>
            </a:r>
            <a:endParaRPr kumimoji="1" lang="en-US" altLang="zh-TW" dirty="0" smtClean="0"/>
          </a:p>
          <a:p>
            <a:endParaRPr kumimoji="1" lang="en-US" altLang="zh-TW" dirty="0"/>
          </a:p>
          <a:p>
            <a:r>
              <a:rPr kumimoji="1" lang="zh-TW" altLang="en-US" dirty="0" smtClean="0"/>
              <a:t>基本版本：</a:t>
            </a:r>
            <a:endParaRPr kumimoji="1" lang="en-US" altLang="zh-TW" dirty="0" smtClean="0"/>
          </a:p>
          <a:p>
            <a:pPr lvl="1"/>
            <a:r>
              <a:rPr kumimoji="1" lang="zh-TW" altLang="en-US" dirty="0" smtClean="0"/>
              <a:t>點</a:t>
            </a:r>
          </a:p>
          <a:p>
            <a:pPr lvl="1"/>
            <a:r>
              <a:rPr kumimoji="1" lang="zh-TW" altLang="en-US" dirty="0" smtClean="0"/>
              <a:t>線</a:t>
            </a:r>
          </a:p>
          <a:p>
            <a:pPr lvl="1"/>
            <a:r>
              <a:rPr kumimoji="1" lang="zh-TW" altLang="en-US" dirty="0" smtClean="0"/>
              <a:t>面</a:t>
            </a:r>
            <a:endParaRPr kumimoji="1" lang="en-US" altLang="zh-TW" dirty="0" smtClean="0"/>
          </a:p>
          <a:p>
            <a:r>
              <a:rPr kumimoji="1" lang="zh-TW" altLang="en-US" dirty="0" smtClean="0"/>
              <a:t>進階：</a:t>
            </a:r>
          </a:p>
          <a:p>
            <a:pPr lvl="1"/>
            <a:r>
              <a:rPr kumimoji="1" lang="zh-TW" altLang="en-US" dirty="0"/>
              <a:t>熱圖</a:t>
            </a:r>
            <a:endParaRPr kumimoji="1" lang="en-US" altLang="zh-TW" dirty="0"/>
          </a:p>
          <a:p>
            <a:pPr lvl="1"/>
            <a:r>
              <a:rPr kumimoji="1" lang="zh-TW" altLang="en-US" dirty="0" smtClean="0"/>
              <a:t>風圖</a:t>
            </a:r>
          </a:p>
          <a:p>
            <a:pPr lvl="1"/>
            <a:endParaRPr kumimoji="1"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8726668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zh-TW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329" y="1825625"/>
            <a:ext cx="7021342" cy="4351338"/>
          </a:xfrm>
        </p:spPr>
      </p:pic>
    </p:spTree>
    <p:extLst>
      <p:ext uri="{BB962C8B-B14F-4D97-AF65-F5344CB8AC3E}">
        <p14:creationId xmlns:p14="http://schemas.microsoft.com/office/powerpoint/2010/main" val="745425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zh-TW" altLang="en-US"/>
          </a:p>
        </p:txBody>
      </p:sp>
      <p:pic>
        <p:nvPicPr>
          <p:cNvPr id="5" name="內容版面配置區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695" y="1825625"/>
            <a:ext cx="6864610" cy="4351338"/>
          </a:xfrm>
        </p:spPr>
      </p:pic>
      <p:sp>
        <p:nvSpPr>
          <p:cNvPr id="4" name="矩形 3"/>
          <p:cNvSpPr/>
          <p:nvPr/>
        </p:nvSpPr>
        <p:spPr>
          <a:xfrm>
            <a:off x="3520965" y="6176963"/>
            <a:ext cx="536027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mtClean="0"/>
              <a:t>https://sheethub.com/data.taipei.gov.tw/禁停黃線/map#25.05788559565502,121.52314219051276,15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821917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zh-TW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1940310"/>
            <a:ext cx="7886700" cy="4121968"/>
          </a:xfrm>
        </p:spPr>
      </p:pic>
    </p:spTree>
    <p:extLst>
      <p:ext uri="{BB962C8B-B14F-4D97-AF65-F5344CB8AC3E}">
        <p14:creationId xmlns:p14="http://schemas.microsoft.com/office/powerpoint/2010/main" val="7133555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zh-TW" altLang="en-US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7801" y="1825625"/>
            <a:ext cx="5828397" cy="4351338"/>
          </a:xfrm>
        </p:spPr>
      </p:pic>
    </p:spTree>
    <p:extLst>
      <p:ext uri="{BB962C8B-B14F-4D97-AF65-F5344CB8AC3E}">
        <p14:creationId xmlns:p14="http://schemas.microsoft.com/office/powerpoint/2010/main" val="13814803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zh-TW" altLang="en-US"/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5218" y="1800688"/>
            <a:ext cx="5880979" cy="4376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7890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 dirty="0" smtClean="0"/>
              <a:t>拿掉所有元素之後，我們就可以一項項加回來</a:t>
            </a:r>
            <a:endParaRPr kumimoji="1" lang="zh-TW" altLang="en-US" dirty="0"/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7801" y="1825625"/>
            <a:ext cx="5859115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7684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 dirty="0" smtClean="0"/>
              <a:t>主題地圖，比方：陸地以及海域的對比</a:t>
            </a:r>
            <a:endParaRPr kumimoji="1" lang="zh-TW" altLang="en-US" dirty="0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782" y="1825625"/>
            <a:ext cx="7046436" cy="4351338"/>
          </a:xfrm>
        </p:spPr>
      </p:pic>
    </p:spTree>
    <p:extLst>
      <p:ext uri="{BB962C8B-B14F-4D97-AF65-F5344CB8AC3E}">
        <p14:creationId xmlns:p14="http://schemas.microsoft.com/office/powerpoint/2010/main" val="159259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 dirty="0" smtClean="0"/>
              <a:t>先從自然景觀，水文，水庫，埤塘</a:t>
            </a:r>
            <a:endParaRPr kumimoji="1" lang="zh-TW" altLang="en-US" dirty="0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408" y="1825625"/>
            <a:ext cx="7033183" cy="4351338"/>
          </a:xfrm>
        </p:spPr>
      </p:pic>
    </p:spTree>
    <p:extLst>
      <p:ext uri="{BB962C8B-B14F-4D97-AF65-F5344CB8AC3E}">
        <p14:creationId xmlns:p14="http://schemas.microsoft.com/office/powerpoint/2010/main" val="1504569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 dirty="0" smtClean="0"/>
              <a:t>全國國家公園，到台北市內的河濱</a:t>
            </a:r>
            <a:endParaRPr kumimoji="1" lang="zh-TW" altLang="en-US" dirty="0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071" y="1825625"/>
            <a:ext cx="7047857" cy="4351338"/>
          </a:xfrm>
        </p:spPr>
      </p:pic>
    </p:spTree>
    <p:extLst>
      <p:ext uri="{BB962C8B-B14F-4D97-AF65-F5344CB8AC3E}">
        <p14:creationId xmlns:p14="http://schemas.microsoft.com/office/powerpoint/2010/main" val="82069769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 佈景主題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佈景主題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佈景主題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699</TotalTime>
  <Words>263</Words>
  <Application>Microsoft Macintosh PowerPoint</Application>
  <PresentationFormat>如螢幕大小 (4:3)</PresentationFormat>
  <Paragraphs>80</Paragraphs>
  <Slides>31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4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31</vt:i4>
      </vt:variant>
    </vt:vector>
  </HeadingPairs>
  <TitlesOfParts>
    <vt:vector size="36" baseType="lpstr">
      <vt:lpstr>Calibri</vt:lpstr>
      <vt:lpstr>Heiti TC Light</vt:lpstr>
      <vt:lpstr>新細明體</vt:lpstr>
      <vt:lpstr>Arial</vt:lpstr>
      <vt:lpstr>Office 佈景主題</vt:lpstr>
      <vt:lpstr>底圖</vt:lpstr>
      <vt:lpstr>首先，我們先從地圖下手</vt:lpstr>
      <vt:lpstr>PowerPoint 簡報</vt:lpstr>
      <vt:lpstr>PowerPoint 簡報</vt:lpstr>
      <vt:lpstr>PowerPoint 簡報</vt:lpstr>
      <vt:lpstr>拿掉所有元素之後，我們就可以一項項加回來</vt:lpstr>
      <vt:lpstr>主題地圖，比方：陸地以及海域的對比</vt:lpstr>
      <vt:lpstr>先從自然景觀，水文，水庫，埤塘</vt:lpstr>
      <vt:lpstr>全國國家公園，到台北市內的河濱</vt:lpstr>
      <vt:lpstr>Google Map 所定義 Man Made，人為開發的地區</vt:lpstr>
      <vt:lpstr>另外一種判斷人為活動的方法，是看道路。山路 vs 市區</vt:lpstr>
      <vt:lpstr>高科技感的道路</vt:lpstr>
      <vt:lpstr>學校，政大、台大腹地</vt:lpstr>
      <vt:lpstr>公眾運輸</vt:lpstr>
      <vt:lpstr>PowerPoint 簡報</vt:lpstr>
      <vt:lpstr>疊圖</vt:lpstr>
      <vt:lpstr>原理</vt:lpstr>
      <vt:lpstr>資料以及視覺呈現</vt:lpstr>
      <vt:lpstr>PowerPoint 簡報</vt:lpstr>
      <vt:lpstr>PowerPoint 簡報</vt:lpstr>
      <vt:lpstr>元件互動</vt:lpstr>
      <vt:lpstr>PowerPoint 簡報</vt:lpstr>
      <vt:lpstr>PowerPoint 簡報</vt:lpstr>
      <vt:lpstr>removed</vt:lpstr>
      <vt:lpstr>針對特定元素進行上色</vt:lpstr>
      <vt:lpstr>PowerPoint 簡報</vt:lpstr>
      <vt:lpstr>PowerPoint 簡報</vt:lpstr>
      <vt:lpstr>進階</vt:lpstr>
      <vt:lpstr>放資訊在地圖上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lee muyueh</dc:creator>
  <cp:lastModifiedBy>lee muyueh</cp:lastModifiedBy>
  <cp:revision>37</cp:revision>
  <dcterms:created xsi:type="dcterms:W3CDTF">2015-08-06T09:09:22Z</dcterms:created>
  <dcterms:modified xsi:type="dcterms:W3CDTF">2015-08-12T15:57:58Z</dcterms:modified>
</cp:coreProperties>
</file>