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8" r:id="rId2"/>
    <p:sldId id="272" r:id="rId3"/>
    <p:sldId id="269" r:id="rId4"/>
    <p:sldId id="274" r:id="rId5"/>
    <p:sldId id="293" r:id="rId6"/>
    <p:sldId id="284" r:id="rId7"/>
    <p:sldId id="285" r:id="rId8"/>
    <p:sldId id="286" r:id="rId9"/>
    <p:sldId id="271" r:id="rId10"/>
    <p:sldId id="273" r:id="rId11"/>
    <p:sldId id="258" r:id="rId12"/>
    <p:sldId id="261" r:id="rId13"/>
    <p:sldId id="262" r:id="rId14"/>
    <p:sldId id="260" r:id="rId15"/>
    <p:sldId id="263" r:id="rId16"/>
    <p:sldId id="264" r:id="rId17"/>
    <p:sldId id="265" r:id="rId18"/>
    <p:sldId id="266" r:id="rId19"/>
    <p:sldId id="280" r:id="rId20"/>
    <p:sldId id="283" r:id="rId21"/>
    <p:sldId id="259" r:id="rId22"/>
    <p:sldId id="270" r:id="rId23"/>
    <p:sldId id="287" r:id="rId24"/>
    <p:sldId id="292" r:id="rId25"/>
    <p:sldId id="267" r:id="rId26"/>
    <p:sldId id="288" r:id="rId27"/>
    <p:sldId id="289" r:id="rId28"/>
    <p:sldId id="290" r:id="rId29"/>
    <p:sldId id="277" r:id="rId30"/>
    <p:sldId id="279" r:id="rId31"/>
    <p:sldId id="278" r:id="rId32"/>
    <p:sldId id="281" r:id="rId33"/>
    <p:sldId id="276" r:id="rId34"/>
    <p:sldId id="291" r:id="rId35"/>
    <p:sldId id="275" r:id="rId36"/>
    <p:sldId id="282" r:id="rId3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im DEMO" id="{7B199F9C-8F92-F84F-9DAB-AA167DD55A33}">
          <p14:sldIdLst>
            <p14:sldId id="268"/>
            <p14:sldId id="272"/>
            <p14:sldId id="269"/>
            <p14:sldId id="274"/>
          </p14:sldIdLst>
        </p14:section>
        <p14:section name="Live coding" id="{7B0AFECD-0365-B44F-BE7F-9695E315E470}">
          <p14:sldIdLst>
            <p14:sldId id="293"/>
          </p14:sldIdLst>
        </p14:section>
        <p14:section name="Real DEMO" id="{C26F39CB-4810-844B-9F44-DABC3B8B5C6C}">
          <p14:sldIdLst>
            <p14:sldId id="284"/>
            <p14:sldId id="285"/>
            <p14:sldId id="286"/>
            <p14:sldId id="271"/>
            <p14:sldId id="273"/>
            <p14:sldId id="258"/>
            <p14:sldId id="261"/>
            <p14:sldId id="262"/>
            <p14:sldId id="260"/>
            <p14:sldId id="263"/>
            <p14:sldId id="264"/>
            <p14:sldId id="265"/>
            <p14:sldId id="266"/>
            <p14:sldId id="280"/>
            <p14:sldId id="283"/>
            <p14:sldId id="259"/>
            <p14:sldId id="270"/>
          </p14:sldIdLst>
        </p14:section>
        <p14:section name="Technical overview" id="{39DCF83D-9775-994F-A786-F9DA7EC9CF29}">
          <p14:sldIdLst>
            <p14:sldId id="287"/>
            <p14:sldId id="292"/>
            <p14:sldId id="267"/>
            <p14:sldId id="288"/>
            <p14:sldId id="289"/>
            <p14:sldId id="290"/>
            <p14:sldId id="277"/>
            <p14:sldId id="279"/>
            <p14:sldId id="278"/>
            <p14:sldId id="281"/>
            <p14:sldId id="276"/>
            <p14:sldId id="291"/>
            <p14:sldId id="275"/>
            <p14:sldId id="2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31"/>
    <p:restoredTop sz="94518"/>
  </p:normalViewPr>
  <p:slideViewPr>
    <p:cSldViewPr snapToGrid="0" snapToObjects="1">
      <p:cViewPr varScale="1">
        <p:scale>
          <a:sx n="94" d="100"/>
          <a:sy n="94" d="100"/>
        </p:scale>
        <p:origin x="23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 smtClean="0"/>
              <a:t>按一下以編輯母片副標題樣式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1F36C-D5B1-9240-A196-0582F85FD028}" type="datetimeFigureOut">
              <a:rPr kumimoji="1" lang="zh-TW" altLang="en-US" smtClean="0"/>
              <a:t>2015/8/6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B84B9-D423-7C4A-B7BA-68AA6C235F6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1F36C-D5B1-9240-A196-0582F85FD028}" type="datetimeFigureOut">
              <a:rPr kumimoji="1" lang="zh-TW" altLang="en-US" smtClean="0"/>
              <a:t>2015/8/6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B84B9-D423-7C4A-B7BA-68AA6C235F6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40383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1F36C-D5B1-9240-A196-0582F85FD028}" type="datetimeFigureOut">
              <a:rPr kumimoji="1" lang="zh-TW" altLang="en-US" smtClean="0"/>
              <a:t>2015/8/6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B84B9-D423-7C4A-B7BA-68AA6C235F6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4089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1F36C-D5B1-9240-A196-0582F85FD028}" type="datetimeFigureOut">
              <a:rPr kumimoji="1" lang="zh-TW" altLang="en-US" smtClean="0"/>
              <a:t>2015/8/6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B84B9-D423-7C4A-B7BA-68AA6C235F6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89641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1F36C-D5B1-9240-A196-0582F85FD028}" type="datetimeFigureOut">
              <a:rPr kumimoji="1" lang="zh-TW" altLang="en-US" smtClean="0"/>
              <a:t>2015/8/6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B84B9-D423-7C4A-B7BA-68AA6C235F6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25202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1F36C-D5B1-9240-A196-0582F85FD028}" type="datetimeFigureOut">
              <a:rPr kumimoji="1" lang="zh-TW" altLang="en-US" smtClean="0"/>
              <a:t>2015/8/6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B84B9-D423-7C4A-B7BA-68AA6C235F6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50490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1F36C-D5B1-9240-A196-0582F85FD028}" type="datetimeFigureOut">
              <a:rPr kumimoji="1" lang="zh-TW" altLang="en-US" smtClean="0"/>
              <a:t>2015/8/6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B84B9-D423-7C4A-B7BA-68AA6C235F6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83368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1F36C-D5B1-9240-A196-0582F85FD028}" type="datetimeFigureOut">
              <a:rPr kumimoji="1" lang="zh-TW" altLang="en-US" smtClean="0"/>
              <a:t>2015/8/6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B84B9-D423-7C4A-B7BA-68AA6C235F6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02520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1F36C-D5B1-9240-A196-0582F85FD028}" type="datetimeFigureOut">
              <a:rPr kumimoji="1" lang="zh-TW" altLang="en-US" smtClean="0"/>
              <a:t>2015/8/6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B84B9-D423-7C4A-B7BA-68AA6C235F6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44897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1F36C-D5B1-9240-A196-0582F85FD028}" type="datetimeFigureOut">
              <a:rPr kumimoji="1" lang="zh-TW" altLang="en-US" smtClean="0"/>
              <a:t>2015/8/6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B84B9-D423-7C4A-B7BA-68AA6C235F6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67513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1F36C-D5B1-9240-A196-0582F85FD028}" type="datetimeFigureOut">
              <a:rPr kumimoji="1" lang="zh-TW" altLang="en-US" smtClean="0"/>
              <a:t>2015/8/6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B84B9-D423-7C4A-B7BA-68AA6C235F6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65180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1F36C-D5B1-9240-A196-0582F85FD028}" type="datetimeFigureOut">
              <a:rPr kumimoji="1" lang="zh-TW" altLang="en-US" smtClean="0"/>
              <a:t>2015/8/6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B84B9-D423-7C4A-B7BA-68AA6C235F6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熱圖</a:t>
            </a:r>
            <a:endParaRPr kumimoji="1"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516" y="1434765"/>
            <a:ext cx="8871284" cy="499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94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醫院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17226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商業區</a:t>
            </a:r>
            <a:r>
              <a:rPr kumimoji="1" lang="en-US" altLang="zh-TW" dirty="0" smtClean="0"/>
              <a:t> – </a:t>
            </a:r>
            <a:r>
              <a:rPr kumimoji="1" lang="zh-TW" altLang="en-US" dirty="0" smtClean="0"/>
              <a:t>住宅區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4702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用水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40332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用電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20048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選舉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31704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性別比例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75373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消防局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09002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警察局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69229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監視器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11845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村里鄰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76225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直條圖</a:t>
            </a:r>
            <a:endParaRPr kumimoji="1"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074" y="1511968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17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de-DE" altLang="zh-TW" dirty="0"/>
              <a:t>https://</a:t>
            </a:r>
            <a:r>
              <a:rPr kumimoji="1" lang="de-DE" altLang="zh-TW" dirty="0" err="1"/>
              <a:t>www.google.com.tw</a:t>
            </a:r>
            <a:r>
              <a:rPr kumimoji="1" lang="de-DE" altLang="zh-TW" dirty="0"/>
              <a:t>/</a:t>
            </a:r>
            <a:r>
              <a:rPr kumimoji="1" lang="de-DE" altLang="zh-TW" dirty="0" err="1"/>
              <a:t>maps</a:t>
            </a:r>
            <a:r>
              <a:rPr kumimoji="1" lang="de-DE" altLang="zh-TW" dirty="0"/>
              <a:t>/</a:t>
            </a:r>
            <a:r>
              <a:rPr kumimoji="1" lang="de-DE" altLang="zh-TW" dirty="0" err="1"/>
              <a:t>place</a:t>
            </a:r>
            <a:r>
              <a:rPr kumimoji="1" lang="de-DE" altLang="zh-TW" dirty="0"/>
              <a:t>/Waipu+District,+Taichung+City,+438/@24.3352054,120.6556081,14.1z/</a:t>
            </a:r>
            <a:r>
              <a:rPr kumimoji="1" lang="de-DE" altLang="zh-TW" dirty="0" err="1"/>
              <a:t>data</a:t>
            </a:r>
            <a:r>
              <a:rPr kumimoji="1" lang="de-DE" altLang="zh-TW" dirty="0"/>
              <a:t>=!4m2!3m1!1s0x346911d316c7918d:0xe0c02fd29b3d46ed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61021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社會經濟資料庫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556362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車禍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44522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dirty="0" smtClean="0"/>
              <a:t>資料取得</a:t>
            </a:r>
            <a:endParaRPr kumimoji="1"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44617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dirty="0" smtClean="0"/>
              <a:t>爬資料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47639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TW" altLang="en-US" dirty="0" smtClean="0"/>
              <a:t>分區圖磚</a:t>
            </a:r>
            <a:br>
              <a:rPr kumimoji="1" lang="zh-TW" altLang="en-US" dirty="0" smtClean="0"/>
            </a:br>
            <a:r>
              <a:rPr kumimoji="1" lang="zh-TW" altLang="en-US" dirty="0"/>
              <a:t/>
            </a:r>
            <a:br>
              <a:rPr kumimoji="1" lang="zh-TW" altLang="en-US" dirty="0"/>
            </a:br>
            <a:r>
              <a:rPr kumimoji="1" lang="en-US" altLang="zh-TW" dirty="0" smtClean="0"/>
              <a:t>Ronny </a:t>
            </a:r>
            <a:r>
              <a:rPr kumimoji="1" lang="zh-TW" altLang="en-US" dirty="0" smtClean="0"/>
              <a:t>圖磚轉</a:t>
            </a:r>
            <a:r>
              <a:rPr kumimoji="1" lang="en-US" altLang="zh-TW" dirty="0" smtClean="0"/>
              <a:t> </a:t>
            </a:r>
            <a:r>
              <a:rPr kumimoji="1" lang="en-US" altLang="zh-TW" dirty="0" err="1" smtClean="0"/>
              <a:t>geojson</a:t>
            </a:r>
            <a:r>
              <a:rPr kumimoji="1" lang="en-US" altLang="zh-TW" dirty="0" smtClean="0"/>
              <a:t> </a:t>
            </a:r>
            <a:r>
              <a:rPr kumimoji="1" lang="zh-TW" altLang="en-US" dirty="0" smtClean="0"/>
              <a:t>？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80321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dirty="0" smtClean="0"/>
              <a:t>資料清理</a:t>
            </a:r>
            <a:endParaRPr kumimoji="1"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659474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dirty="0" smtClean="0"/>
              <a:t>資料連結</a:t>
            </a:r>
            <a:endParaRPr kumimoji="1"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079009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dirty="0" smtClean="0"/>
              <a:t>視覺化</a:t>
            </a:r>
            <a:endParaRPr kumimoji="1"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433276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Distance circle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 err="1" smtClean="0"/>
              <a:t>Voronoi</a:t>
            </a:r>
            <a:r>
              <a:rPr kumimoji="1" lang="en-US" altLang="zh-TW" dirty="0" smtClean="0"/>
              <a:t> overlay</a:t>
            </a:r>
          </a:p>
          <a:p>
            <a:r>
              <a:rPr kumimoji="1" lang="en-US" altLang="zh-TW" dirty="0" smtClean="0"/>
              <a:t>Distance</a:t>
            </a:r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28974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車禍</a:t>
            </a:r>
            <a:endParaRPr kumimoji="1"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178" y="1380622"/>
            <a:ext cx="9224211" cy="518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263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Dots, Line, Area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 smtClean="0"/>
              <a:t>Parking</a:t>
            </a:r>
          </a:p>
          <a:p>
            <a:r>
              <a:rPr kumimoji="1" lang="en-US" altLang="zh-TW" dirty="0" smtClean="0"/>
              <a:t>Surveillance</a:t>
            </a:r>
          </a:p>
          <a:p>
            <a:endParaRPr kumimoji="1" lang="en-US" altLang="zh-TW" dirty="0" smtClean="0"/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995609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Path Route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zh-TW" dirty="0"/>
          </a:p>
          <a:p>
            <a:r>
              <a:rPr kumimoji="1" lang="en-US" altLang="zh-TW" dirty="0" smtClean="0"/>
              <a:t>Data: Bus garbage</a:t>
            </a:r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89036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Wind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393521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building</a:t>
            </a:r>
            <a:endParaRPr kumimoji="1"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 smtClean="0"/>
              <a:t>Building / shape</a:t>
            </a:r>
          </a:p>
          <a:p>
            <a:r>
              <a:rPr kumimoji="1" lang="en-US" altLang="zh-TW" dirty="0" smtClean="0"/>
              <a:t>Color</a:t>
            </a:r>
          </a:p>
          <a:p>
            <a:r>
              <a:rPr kumimoji="1" lang="en-US" altLang="zh-TW" dirty="0" smtClean="0"/>
              <a:t>Shadow</a:t>
            </a:r>
          </a:p>
          <a:p>
            <a:endParaRPr kumimoji="1" lang="en-US" altLang="zh-TW" dirty="0" smtClean="0"/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103592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TW" dirty="0" smtClean="0"/>
              <a:t>Plug-in</a:t>
            </a:r>
            <a:endParaRPr kumimoji="1"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74516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Time-space cross filter</a:t>
            </a:r>
            <a:endParaRPr kumimoji="1" lang="zh-TW" altLang="en-US" dirty="0"/>
          </a:p>
        </p:txBody>
      </p:sp>
      <p:sp>
        <p:nvSpPr>
          <p:cNvPr id="3" name="內容版面配置區 3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dirty="0" smtClean="0"/>
              <a:t>Building / shape</a:t>
            </a:r>
          </a:p>
          <a:p>
            <a:r>
              <a:rPr kumimoji="1" lang="en-US" altLang="zh-TW" dirty="0" smtClean="0"/>
              <a:t>Color</a:t>
            </a:r>
          </a:p>
          <a:p>
            <a:r>
              <a:rPr kumimoji="1" lang="en-US" altLang="zh-TW" dirty="0" smtClean="0"/>
              <a:t>Shadow</a:t>
            </a:r>
          </a:p>
          <a:p>
            <a:endParaRPr kumimoji="1" lang="en-US" altLang="zh-TW" dirty="0" smtClean="0"/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693566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Voice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97010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936" y="1690688"/>
            <a:ext cx="8434137" cy="474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30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順序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zh-TW" dirty="0" smtClean="0"/>
              <a:t>Map</a:t>
            </a:r>
          </a:p>
          <a:p>
            <a:r>
              <a:rPr kumimoji="1" lang="en-US" altLang="zh-TW" dirty="0" smtClean="0"/>
              <a:t>Map Style / Color</a:t>
            </a:r>
          </a:p>
          <a:p>
            <a:pPr lvl="1"/>
            <a:r>
              <a:rPr kumimoji="1" lang="en-US" altLang="zh-TW" dirty="0" smtClean="0"/>
              <a:t>School</a:t>
            </a:r>
          </a:p>
          <a:p>
            <a:pPr lvl="1"/>
            <a:r>
              <a:rPr kumimoji="1" lang="en-US" altLang="zh-TW" dirty="0" smtClean="0"/>
              <a:t>Park</a:t>
            </a:r>
          </a:p>
          <a:p>
            <a:pPr lvl="1"/>
            <a:r>
              <a:rPr kumimoji="1" lang="en-US" altLang="zh-TW" dirty="0" smtClean="0"/>
              <a:t>River</a:t>
            </a:r>
          </a:p>
          <a:p>
            <a:r>
              <a:rPr kumimoji="1" lang="en-US" altLang="zh-TW" dirty="0" smtClean="0"/>
              <a:t>Data Overlay</a:t>
            </a:r>
            <a:endParaRPr kumimoji="1" lang="zh-TW" altLang="en-US" dirty="0" smtClean="0"/>
          </a:p>
          <a:p>
            <a:pPr lvl="1"/>
            <a:r>
              <a:rPr kumimoji="1" lang="en-US" altLang="zh-TW" dirty="0" smtClean="0"/>
              <a:t>Google Traffic</a:t>
            </a:r>
            <a:endParaRPr kumimoji="1" lang="zh-TW" altLang="en-US" dirty="0"/>
          </a:p>
          <a:p>
            <a:pPr marL="0" indent="0">
              <a:buNone/>
            </a:pPr>
            <a:endParaRPr kumimoji="1" lang="en-US" altLang="zh-TW" dirty="0" smtClean="0"/>
          </a:p>
          <a:p>
            <a:pPr lvl="1"/>
            <a:r>
              <a:rPr kumimoji="1" lang="en-US" altLang="zh-TW" dirty="0" smtClean="0"/>
              <a:t>Leaflet</a:t>
            </a:r>
          </a:p>
          <a:p>
            <a:pPr lvl="1"/>
            <a:r>
              <a:rPr kumimoji="1" lang="en-US" altLang="zh-TW" dirty="0" smtClean="0"/>
              <a:t>Dots</a:t>
            </a:r>
          </a:p>
          <a:p>
            <a:pPr lvl="1"/>
            <a:r>
              <a:rPr kumimoji="1" lang="en-US" altLang="zh-TW" dirty="0" smtClean="0"/>
              <a:t>Line</a:t>
            </a:r>
          </a:p>
          <a:p>
            <a:pPr lvl="1"/>
            <a:r>
              <a:rPr kumimoji="1" lang="en-US" altLang="zh-TW" dirty="0" smtClean="0"/>
              <a:t>Area</a:t>
            </a:r>
          </a:p>
          <a:p>
            <a:pPr lvl="1"/>
            <a:endParaRPr kumimoji="1" lang="en-US" altLang="zh-TW" dirty="0" smtClean="0"/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2218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年齡</a:t>
            </a:r>
            <a:endParaRPr kumimoji="1"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221" y="89930"/>
            <a:ext cx="95885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84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高度</a:t>
            </a:r>
            <a:endParaRPr kumimoji="1"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5"/>
          <a:stretch/>
        </p:blipFill>
        <p:spPr>
          <a:xfrm>
            <a:off x="2248930" y="0"/>
            <a:ext cx="9586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20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腳踏車</a:t>
            </a:r>
            <a:br>
              <a:rPr kumimoji="1" lang="zh-TW" altLang="en-US" dirty="0" smtClean="0"/>
            </a:br>
            <a:r>
              <a:rPr kumimoji="1" lang="zh-TW" altLang="en-US" dirty="0" smtClean="0"/>
              <a:t>距離</a:t>
            </a:r>
            <a:endParaRPr kumimoji="1"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6380153" y="6488668"/>
            <a:ext cx="5811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/>
              <a:t>http://muyueh.com/30/youbike/presentation/forecast.html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07"/>
          <a:stretch/>
        </p:blipFill>
        <p:spPr>
          <a:xfrm>
            <a:off x="3869872" y="259670"/>
            <a:ext cx="8284028" cy="611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710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疾病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80171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1305</TotalTime>
  <Words>113</Words>
  <Application>Microsoft Macintosh PowerPoint</Application>
  <PresentationFormat>寬螢幕</PresentationFormat>
  <Paragraphs>60</Paragraphs>
  <Slides>36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41" baseType="lpstr">
      <vt:lpstr>Calibri</vt:lpstr>
      <vt:lpstr>Calibri Light</vt:lpstr>
      <vt:lpstr>新細明體</vt:lpstr>
      <vt:lpstr>Arial</vt:lpstr>
      <vt:lpstr>Office 佈景主題</vt:lpstr>
      <vt:lpstr>熱圖</vt:lpstr>
      <vt:lpstr>直條圖</vt:lpstr>
      <vt:lpstr>車禍</vt:lpstr>
      <vt:lpstr>PowerPoint 簡報</vt:lpstr>
      <vt:lpstr>順序</vt:lpstr>
      <vt:lpstr>年齡</vt:lpstr>
      <vt:lpstr>高度</vt:lpstr>
      <vt:lpstr>腳踏車 距離</vt:lpstr>
      <vt:lpstr>疾病</vt:lpstr>
      <vt:lpstr>醫院</vt:lpstr>
      <vt:lpstr>商業區 – 住宅區</vt:lpstr>
      <vt:lpstr>用水</vt:lpstr>
      <vt:lpstr>用電</vt:lpstr>
      <vt:lpstr>選舉</vt:lpstr>
      <vt:lpstr>性別比例</vt:lpstr>
      <vt:lpstr>消防局</vt:lpstr>
      <vt:lpstr>警察局</vt:lpstr>
      <vt:lpstr>監視器</vt:lpstr>
      <vt:lpstr>村里鄰</vt:lpstr>
      <vt:lpstr>https://www.google.com.tw/maps/place/Waipu+District,+Taichung+City,+438/@24.3352054,120.6556081,14.1z/data=!4m2!3m1!1s0x346911d316c7918d:0xe0c02fd29b3d46ed</vt:lpstr>
      <vt:lpstr>社會經濟資料庫</vt:lpstr>
      <vt:lpstr>車禍</vt:lpstr>
      <vt:lpstr>資料取得</vt:lpstr>
      <vt:lpstr>爬資料</vt:lpstr>
      <vt:lpstr>分區圖磚  Ronny 圖磚轉 geojson ？</vt:lpstr>
      <vt:lpstr>資料清理</vt:lpstr>
      <vt:lpstr>資料連結</vt:lpstr>
      <vt:lpstr>視覺化</vt:lpstr>
      <vt:lpstr>Distance circle</vt:lpstr>
      <vt:lpstr>Dots, Line, Area</vt:lpstr>
      <vt:lpstr>Path Route</vt:lpstr>
      <vt:lpstr>Wind</vt:lpstr>
      <vt:lpstr>building</vt:lpstr>
      <vt:lpstr>Plug-in</vt:lpstr>
      <vt:lpstr>Time-space cross filter</vt:lpstr>
      <vt:lpstr>Voice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lee muyueh</dc:creator>
  <cp:lastModifiedBy>lee muyueh</cp:lastModifiedBy>
  <cp:revision>37</cp:revision>
  <dcterms:created xsi:type="dcterms:W3CDTF">2015-07-25T02:52:37Z</dcterms:created>
  <dcterms:modified xsi:type="dcterms:W3CDTF">2015-08-06T12:04:47Z</dcterms:modified>
</cp:coreProperties>
</file>